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57" r:id="rId3"/>
    <p:sldId id="259" r:id="rId4"/>
    <p:sldId id="263" r:id="rId5"/>
    <p:sldId id="258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2" r:id="rId16"/>
    <p:sldId id="271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5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D06CE-8E9D-4838-8FA1-21077E71E5E1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A2DB3-E658-4E08-AEB9-418DF6C2D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8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A2DB3-E658-4E08-AEB9-418DF6C2D8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97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C2BA02-D113-48B4-81C1-7B5C21FE406C}" type="datetimeFigureOut">
              <a:rPr lang="ru-RU" smtClean="0"/>
              <a:t>15.02.2011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199F60-C636-4AC0-85E6-99D63EB615D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4" Type="http://schemas.microsoft.com/office/2007/relationships/media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Детсад\картинки\osobennosti-patrioticheskogo-vospitaniya-sovremennyx-doshkolniko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8"/>
            <a:ext cx="9177090" cy="68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1003" y="-27384"/>
            <a:ext cx="548297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дошкольников.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 чего начинается Родина»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4077072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 5 Филиал №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Кочетенкова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И.С.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лнечный круг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031179"/>
            <a:ext cx="609600" cy="60960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0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745">
        <p:fade/>
      </p:transition>
    </mc:Choice>
    <mc:Fallback xmlns="">
      <p:transition spd="med" advClick="0" advTm="57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1886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«Встреча с богатырем».</a:t>
            </a:r>
          </a:p>
        </p:txBody>
      </p:sp>
      <p:pic>
        <p:nvPicPr>
          <p:cNvPr id="3" name="Рисунок 2" descr="F:\DCIM\101___04\IMG_82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886856" cy="291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DCIM\101___04\IMG_82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4984"/>
            <a:ext cx="5220072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252">
        <p:fade/>
      </p:transition>
    </mc:Choice>
    <mc:Fallback xmlns="">
      <p:transition spd="med" advClick="0" advTm="6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1___04\IMG_82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3"/>
            <a:ext cx="4977011" cy="350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DCIM\101___04\IMG_81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99992" cy="33569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565010" y="1196751"/>
            <a:ext cx="3376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карту земли русской»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8">
        <p:fade/>
      </p:transition>
    </mc:Choice>
    <mc:Fallback xmlns="">
      <p:transition spd="med" advClick="0" advTm="6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Детсад\фото сарафа\IMG_78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1" y="0"/>
            <a:ext cx="560059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Детсад\фото сарафа\IMG_78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1"/>
            <a:ext cx="5148064" cy="38548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29640" y="1196751"/>
            <a:ext cx="2846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национальный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- сарафан»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971">
        <p:fade/>
      </p:transition>
    </mc:Choice>
    <mc:Fallback xmlns="">
      <p:transition spd="med" advClick="0" advTm="5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5720" y="44624"/>
            <a:ext cx="451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 «Русский народный сарафан»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user\Desktop\Детсад\фото сарафа\IMG_79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" y="413956"/>
            <a:ext cx="5580222" cy="337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Детсад\фото сарафа\IMG_79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429000"/>
            <a:ext cx="5004048" cy="341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34">
        <p:fade/>
      </p:transition>
    </mc:Choice>
    <mc:Fallback xmlns="">
      <p:transition spd="med" advClick="0" advTm="5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Детсад\фото сарафа\IMG_78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956"/>
            <a:ext cx="4626397" cy="33474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59832" y="44624"/>
            <a:ext cx="350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игры-забавы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1403484"/>
            <a:ext cx="205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«Гори, гори ясно»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478786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«Барин»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AppData\Local\Microsoft\Windows\Temporary Internet Files\Content.Word\IMG_78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5140164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448">
        <p:fade/>
      </p:transition>
    </mc:Choice>
    <mc:Fallback xmlns="">
      <p:transition spd="med" advClick="0" advTm="6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1___04\IMG_76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079" cy="36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0152" y="119675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«Кто служит в армии?»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8" y="2937102"/>
            <a:ext cx="3851921" cy="392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50912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 чтение художественной литературы по теме проекта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496">
        <p:fade/>
      </p:transition>
    </mc:Choice>
    <mc:Fallback xmlns="">
      <p:transition spd="med" advClick="0" advTm="5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Детсад\фото\моя малая Родина\IMG_82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271520"/>
            <a:ext cx="5381625" cy="3586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15816" y="1166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Беседа «Моя малая Родина»</a:t>
            </a:r>
            <a:endParaRPr lang="ru-RU" b="1" dirty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Детсад\фото\моя малая Родина\IMG_82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" y="548681"/>
            <a:ext cx="5487506" cy="365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228">
        <p:fade/>
      </p:transition>
    </mc:Choice>
    <mc:Fallback xmlns="">
      <p:transition spd="med" advClick="0" advTm="6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Детсад\фото\моя малая Родина\IMG_8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2669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1073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Детсад\фото\моя малая Родина\IMG_8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48" y="2276872"/>
            <a:ext cx="4283968" cy="28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етсад\фото\моя малая Родина\IMG_82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25684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350100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-Баты»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1148" y="1124744"/>
            <a:ext cx="3599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«Милашки-куклы Неваляшки»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7332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«Звездочка»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778">
        <p:fade/>
      </p:transition>
    </mc:Choice>
    <mc:Fallback xmlns="">
      <p:transition spd="med" advClick="0" advTm="5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7860" y="1268760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«Ласковые слова»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user\Desktop\Детсад\фото\моя малая Родина\IMG_82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3305934"/>
            <a:ext cx="5362575" cy="357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user\Desktop\Детсад\фото\моя малая Родина\IMG_82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5961288" cy="39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931876"/>
            <a:ext cx="305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дом»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420">
        <p:fade/>
      </p:transition>
    </mc:Choice>
    <mc:Fallback xmlns="">
      <p:transition spd="med" advClick="0" advTm="6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5996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проекта.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нового узнали,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 пели, и плясали,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Рисовали, мастерили,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экскурсии ходили…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 не подведем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Патриотами растём!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 проекта дети узнали об истории российской армии, о русской народной культуре и играх, о месте нахождении и значении своей малой Родине. Дети стали интересоваться малой Родиной своих родителей.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активное участие в  беседах, играх, спортивно-развлекательном развлечении. Вся работа, проведённая в рамках проекта, поспособствовала проявлению у детей к развитию патриотических чувств.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Исходя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этого, можно считать, что цель и задачи, поставленные в начале проекта были выполнены.</a:t>
            </a:r>
          </a:p>
        </p:txBody>
      </p:sp>
      <p:pic>
        <p:nvPicPr>
          <p:cNvPr id="1026" name="Picture 2" descr="C:\Users\user\Desktop\Детсад\картинки\de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40" y="4545562"/>
            <a:ext cx="3089920" cy="23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749">
        <p:fade/>
      </p:transition>
    </mc:Choice>
    <mc:Fallback xmlns="">
      <p:transition spd="med" advClick="0" advTm="13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" y="0"/>
            <a:ext cx="90706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5196" y="4388911"/>
            <a:ext cx="4255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«Человеку нельзя жить без Родины, как нельзя жить без сердца». 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Паустовский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139">
        <p:fade/>
      </p:transition>
    </mc:Choice>
    <mc:Fallback xmlns="">
      <p:transition spd="med" advClick="0" advTm="6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1983" y="20618"/>
            <a:ext cx="360040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 smtClean="0"/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Родиной зовем?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 в котором мы живем.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березки вдоль дороги,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которой мы идем.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родиной зовем?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с тобою дом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душистый, и золотистый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за праздничным столом!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Родиной зовем?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в небе голубом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скворцов веселых песни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распахнутым столом!</a:t>
            </a:r>
          </a:p>
          <a:p>
            <a:r>
              <a:rPr lang="ru-RU" sz="1400" dirty="0" smtClean="0"/>
              <a:t>         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140968"/>
            <a:ext cx="91440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 </a:t>
            </a:r>
            <a:r>
              <a:rPr lang="ru-RU" sz="1600" dirty="0" smtClean="0"/>
              <a:t>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прежние года гражданственность, высокий патриотизм являлись национальной особенностью нашего народа. Изменения в политической жизни страны, человеческий прогресс вносили свои коррективы в выбор приоритетов воспитания. Молодое поколение забывает русскую народную культуру, народные игры. Воспитание гражданско-патриотических чувств необходимо начинать с дошкольного возраста. Именно в этом возрасте начинают закладываться основы гражданских качеств, формируется представление о человеке в обществе и высока восприимчивость к слову и действиям. Поэтому так важно грамотно отображать из массы впечатлений, получаемых ребенком, наиболее доступные ему: природа и мир животных, труд людей, традиции, общественные событие и т.д. Многие впечатления не осознаются ребенком глубоко, но, пропущенное через детское восприятие. Играют большую роль в становлении личности патриота.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Патриотическое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– это, прежде всего, воспитание чувства ответственности. Залог патриотизма – эмоциональная привязанность, чувство собственного достоинства, ответственность, честность. Народные сказки внушают уверенность в торжестве правды, победе добра над злом. Положительные герои наделены мужеством, смелостью, упорством в достижении цели, честностью – качеством, имеющих в глазах народа высшую ценность. Такие персонажи для ребенка являются далекой перспективой, к которой он будет стремиться, сверяя свои дела и поступки с действиями любимых героев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92696"/>
            <a:ext cx="2857500" cy="219075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859">
        <p:fade/>
      </p:transition>
    </mc:Choice>
    <mc:Fallback xmlns="">
      <p:transition spd="med" advClick="0" advTm="12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43329"/>
            <a:ext cx="79563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Жура-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-журавель!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Облетал, обходил,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Крылья, ноги натрудил.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спросили журавля: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Где же лучшая земля? –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Отвечал он,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пролетая: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Лучше нет родного края!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Воронько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Воспитание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патриотических чувств у детей через систематизацию знаний о родном поселке, стране в которой он живет. Воспитание любви и уважение к своей Родине – России, к своей нации. Воспитание уважительного отношения к родной земле, защитникам Отечества, государственной символике, традициям своего народа и государства. Расширение представления детей о древней Руси и современной Российской армии, её защитниках в древние времена и в наше время, а также понятия малая Родина и значении её для каждого человека; формирование элементарных представлений о Родине о её истоках и культуре.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3024336" cy="2265333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295">
        <p:fade/>
      </p:transition>
    </mc:Choice>
    <mc:Fallback xmlns="">
      <p:transition spd="med" advClick="0" advTm="9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садике узнали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прекрасные слова.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впервые прочитали: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Родина, Москва.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Пролетят весна и лето.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Станет солнечной листва.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Озарятся новым светом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Родина, Москва.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ласково нам светит.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Льется с неба синева.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всегда живут на свете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Родина, Москва.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Олифирова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духовно-нравственное отношение и чувства сопричастности к родному дому, семье, родному селу, стране; расширение представлений о родном крае, стране, её столице, городах. Ознакомление с историческим прошлым России, родного поселка; формирование знаний о государственной символике.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интереса к русскому народному творчеству, промыслам, традициям и обычаям русских людей; развитие чувства ответственности и гордости  за достижения России.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уважительного отношения к старшему поколению, воспитание эстетически-нравственных норм поведения и моральных качеств ребенка;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истории родной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страны;</a:t>
            </a:r>
          </a:p>
          <a:p>
            <a:r>
              <a:rPr lang="ru-RU" sz="1600" dirty="0"/>
              <a:t>-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коммуникативные и физические навыки умения детей;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способствовать развитию речи и активизации словаря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15" y="620688"/>
            <a:ext cx="4271985" cy="339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662">
        <p:fade/>
      </p:transition>
    </mc:Choice>
    <mc:Fallback xmlns="">
      <p:transition spd="med" advClick="0" advTm="12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75396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по образовательным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высокий уровень усвоенных знаний, представлений, проектно-исследовательских умений и практических навыков детей по теме проекта.</a:t>
            </a:r>
          </a:p>
          <a:p>
            <a:pPr algn="just"/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совершенствование продуктивного сотрудничества, развитие сотворчества детей; расширение представления детей о древней Руси и современной Российской армии, её защитниках в древние времена и в наше время, а также понятия малая Родина и значении её для каждого человека; формирование элементарных представлений о родине о её истоках и культуре .</a:t>
            </a:r>
          </a:p>
          <a:p>
            <a:pPr algn="just"/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стремление детей отражать свои знания, впечатления, мысли и чувства в играх, в исполнении песен, в изобразительной деятельности, в чтении стихов.</a:t>
            </a:r>
          </a:p>
          <a:p>
            <a:pPr algn="just"/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связной речи, активизация и пополнение словаря . Образование родственных, однокоренных слов от слова Родина.</a:t>
            </a:r>
          </a:p>
          <a:p>
            <a:pPr algn="just"/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стремление детей к совершенствованию физических качеств, к укреплению здоровья.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35" y="3429000"/>
            <a:ext cx="2890470" cy="339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242">
        <p:fade/>
      </p:transition>
    </mc:Choice>
    <mc:Fallback xmlns="">
      <p:transition spd="med" advClick="0" advTm="11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446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Театральное представление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мотивам русской народной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Детсад\фото\фото теремок\IMG_7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" y="967954"/>
            <a:ext cx="5112568" cy="34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етсад\фото\фото теремок\IMG_76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4" y="3414869"/>
            <a:ext cx="5184066" cy="34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725">
        <p:fade/>
      </p:transition>
    </mc:Choice>
    <mc:Fallback xmlns="">
      <p:transition spd="med" advClick="0" advTm="5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1663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российской армии».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F:\DCIM\101___04\IMG_76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963"/>
            <a:ext cx="4932039" cy="32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DCIM\101___04\IMG_76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87" y="3734728"/>
            <a:ext cx="4430213" cy="312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293">
        <p:fade/>
      </p:transition>
    </mc:Choice>
    <mc:Fallback xmlns="">
      <p:transition spd="med" advClick="0" advTm="6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1___04\IMG_76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48064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0152" y="68398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«Удалые молодцы»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F:\DCIM\101___04\IMG_76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40361"/>
            <a:ext cx="5364088" cy="36450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1560" y="4284385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игра. «Выложи из цветных палочек военную фигуру».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593">
        <p:fade/>
      </p:transition>
    </mc:Choice>
    <mc:Fallback xmlns="">
      <p:transition spd="med" advClick="0" advTm="5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236</TotalTime>
  <Words>781</Words>
  <Application>Microsoft Office PowerPoint</Application>
  <PresentationFormat>Экран (4:3)</PresentationFormat>
  <Paragraphs>107</Paragraphs>
  <Slides>19</Slides>
  <Notes>1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2017-02-08T11:40:41Z</dcterms:created>
  <dcterms:modified xsi:type="dcterms:W3CDTF">2011-02-15T06:43:42Z</dcterms:modified>
</cp:coreProperties>
</file>